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64" r:id="rId4"/>
    <p:sldId id="265" r:id="rId5"/>
    <p:sldId id="266" r:id="rId6"/>
    <p:sldId id="267" r:id="rId7"/>
    <p:sldId id="263" r:id="rId8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59" autoAdjust="0"/>
    <p:restoredTop sz="86380" autoAdjust="0"/>
  </p:normalViewPr>
  <p:slideViewPr>
    <p:cSldViewPr snapToGrid="0">
      <p:cViewPr varScale="1">
        <p:scale>
          <a:sx n="73" d="100"/>
          <a:sy n="73" d="100"/>
        </p:scale>
        <p:origin x="-10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2856" y="-102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86FB95-BDC5-4683-9450-F79212ECC3C2}" type="datetimeFigureOut">
              <a:rPr lang="en-GB" smtClean="0"/>
              <a:pPr/>
              <a:t>05/11/2018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20F60-7FA5-4013-AE5E-975425D633C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715153"/>
            <a:ext cx="533527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EFD06E-DB92-4213-9246-53626C34078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EEB452-75AD-458F-AA01-FB846CE995F3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92753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92753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927538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927538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2F16-2E21-4256-A307-D59A997C60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1E2E4-13E1-4F38-8F49-B1F21CEA67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A2B8-CD2E-4112-B422-DD6C94C9C4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27AE5-393A-476F-AE6C-4C54F3EA15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5D1F2-3BDB-4D03-8851-FBE3F1EF6B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DD33-2618-4895-9CCB-F32A30CE3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740D-34FE-472C-885B-CEC38B6D29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3A26-23E9-4B8C-BD65-093377457B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93680-0B82-40D1-8F34-7379A7C8F5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DAC3-725F-4101-ACE5-DE654C4947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98E840B-E163-4B7E-A945-9C852F9BC4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CACCD8-9C55-4BD2-A94B-D19EA23A70C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472541"/>
            <a:ext cx="7772400" cy="2006929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/>
              <a:t>Jesus is head over all things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5343896"/>
            <a:ext cx="6400800" cy="700644"/>
          </a:xfrm>
        </p:spPr>
        <p:txBody>
          <a:bodyPr>
            <a:noAutofit/>
          </a:bodyPr>
          <a:lstStyle/>
          <a:p>
            <a:r>
              <a:rPr lang="en-GB" sz="4000" b="1" dirty="0">
                <a:latin typeface="+mj-lt"/>
              </a:rPr>
              <a:t>Colossians </a:t>
            </a:r>
            <a:r>
              <a:rPr lang="en-GB" sz="4000" b="1" dirty="0" smtClean="0">
                <a:latin typeface="+mj-lt"/>
              </a:rPr>
              <a:t>1:15 </a:t>
            </a:r>
            <a:r>
              <a:rPr lang="en-GB" sz="4000" b="1" dirty="0">
                <a:latin typeface="+mj-lt"/>
              </a:rPr>
              <a:t>- </a:t>
            </a:r>
            <a:r>
              <a:rPr lang="en-GB" sz="4000" b="1" dirty="0" smtClean="0">
                <a:latin typeface="+mj-lt"/>
              </a:rPr>
              <a:t>18</a:t>
            </a:r>
            <a:endParaRPr lang="en-GB" sz="40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JESUS IS HEAD OVER ALL THINGS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How do we see Jesus?</a:t>
            </a:r>
            <a:endParaRPr lang="en-GB" sz="3200" b="1" dirty="0">
              <a:latin typeface="+mj-lt"/>
            </a:endParaRPr>
          </a:p>
          <a:p>
            <a:r>
              <a:rPr lang="en-GB" sz="3200" b="1" dirty="0" smtClean="0">
                <a:latin typeface="+mj-lt"/>
              </a:rPr>
              <a:t>The world has many different views as to who and what </a:t>
            </a:r>
            <a:r>
              <a:rPr lang="en-GB" sz="3200" b="1" dirty="0" smtClean="0">
                <a:latin typeface="+mj-lt"/>
              </a:rPr>
              <a:t>J</a:t>
            </a:r>
            <a:r>
              <a:rPr lang="en-GB" sz="3200" b="1" dirty="0" smtClean="0">
                <a:latin typeface="+mj-lt"/>
              </a:rPr>
              <a:t>esus was and is</a:t>
            </a:r>
            <a:endParaRPr lang="en-GB" sz="3200" b="1" dirty="0">
              <a:latin typeface="+mj-lt"/>
            </a:endParaRPr>
          </a:p>
          <a:p>
            <a:r>
              <a:rPr lang="en-GB" sz="3200" b="1" dirty="0" smtClean="0">
                <a:latin typeface="+mj-lt"/>
              </a:rPr>
              <a:t>The early church faced the same questions</a:t>
            </a:r>
            <a:endParaRPr lang="en-GB" sz="3200" b="1" dirty="0">
              <a:latin typeface="+mj-lt"/>
            </a:endParaRPr>
          </a:p>
          <a:p>
            <a:r>
              <a:rPr lang="en-GB" sz="3200" b="1" dirty="0" smtClean="0">
                <a:latin typeface="+mj-lt"/>
              </a:rPr>
              <a:t>It is vital to our faith that </a:t>
            </a:r>
            <a:r>
              <a:rPr lang="en-GB" sz="3200" b="1" dirty="0" smtClean="0">
                <a:latin typeface="+mj-lt"/>
              </a:rPr>
              <a:t>we have a correct view of Jesus</a:t>
            </a:r>
          </a:p>
          <a:p>
            <a:r>
              <a:rPr lang="en-GB" sz="3200" b="1" dirty="0" smtClean="0">
                <a:latin typeface="+mj-lt"/>
              </a:rPr>
              <a:t>In these verses Paul helps us to see a magnificent view of Jesus</a:t>
            </a:r>
            <a:endParaRPr lang="en-GB" sz="32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JESUS IS HEAD OVER ALL THINGS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Image and firstborn over all creation (15)</a:t>
            </a:r>
            <a:endParaRPr lang="en-GB" sz="3200" b="1" dirty="0">
              <a:latin typeface="+mj-lt"/>
            </a:endParaRPr>
          </a:p>
          <a:p>
            <a:r>
              <a:rPr lang="en-GB" sz="3200" b="1" dirty="0" smtClean="0">
                <a:latin typeface="+mj-lt"/>
              </a:rPr>
              <a:t>He is the image of the invisible God</a:t>
            </a:r>
          </a:p>
          <a:p>
            <a:pPr>
              <a:buNone/>
            </a:pPr>
            <a:r>
              <a:rPr lang="en-GB" sz="3200" b="1" dirty="0" smtClean="0">
                <a:latin typeface="+mj-lt"/>
              </a:rPr>
              <a:t>	</a:t>
            </a:r>
            <a:r>
              <a:rPr lang="en-GB" sz="3200" b="1" dirty="0" smtClean="0">
                <a:latin typeface="+mj-lt"/>
              </a:rPr>
              <a:t>- image = exact representation or revelation</a:t>
            </a:r>
            <a:endParaRPr lang="en-GB" sz="3200" b="1" dirty="0" smtClean="0">
              <a:latin typeface="+mj-lt"/>
            </a:endParaRPr>
          </a:p>
          <a:p>
            <a:pPr>
              <a:buNone/>
            </a:pPr>
            <a:r>
              <a:rPr lang="en-GB" sz="3200" b="1" dirty="0" smtClean="0">
                <a:latin typeface="+mj-lt"/>
              </a:rPr>
              <a:t>	</a:t>
            </a:r>
            <a:r>
              <a:rPr lang="en-GB" sz="3200" b="1" dirty="0" smtClean="0">
                <a:latin typeface="+mj-lt"/>
              </a:rPr>
              <a:t>- when the disciples looked at </a:t>
            </a:r>
            <a:r>
              <a:rPr lang="en-GB" sz="3200" b="1" dirty="0" smtClean="0">
                <a:latin typeface="+mj-lt"/>
              </a:rPr>
              <a:t>J</a:t>
            </a:r>
            <a:r>
              <a:rPr lang="en-GB" sz="3200" b="1" dirty="0" smtClean="0">
                <a:latin typeface="+mj-lt"/>
              </a:rPr>
              <a:t>esus they saw God</a:t>
            </a:r>
          </a:p>
          <a:p>
            <a:pPr>
              <a:buNone/>
            </a:pPr>
            <a:r>
              <a:rPr lang="en-GB" sz="3200" b="1" dirty="0" smtClean="0">
                <a:latin typeface="+mj-lt"/>
              </a:rPr>
              <a:t>	</a:t>
            </a:r>
            <a:r>
              <a:rPr lang="en-GB" sz="3200" b="1" dirty="0" smtClean="0">
                <a:latin typeface="+mj-lt"/>
              </a:rPr>
              <a:t>- if anyone saw Jesus they saw God (John 14:9) </a:t>
            </a:r>
          </a:p>
          <a:p>
            <a:pPr>
              <a:buNone/>
            </a:pPr>
            <a:r>
              <a:rPr lang="en-GB" sz="3200" b="1" dirty="0" smtClean="0">
                <a:latin typeface="+mj-lt"/>
              </a:rPr>
              <a:t>	</a:t>
            </a:r>
            <a:r>
              <a:rPr lang="en-GB" sz="3200" b="1" dirty="0" smtClean="0">
                <a:latin typeface="+mj-lt"/>
              </a:rPr>
              <a:t>- mankind was made in the image of God but that image was marred by sin (Genesis 1:27)</a:t>
            </a:r>
          </a:p>
          <a:p>
            <a:r>
              <a:rPr lang="en-GB" sz="3200" b="1" dirty="0" smtClean="0">
                <a:latin typeface="+mj-lt"/>
              </a:rPr>
              <a:t>He perfectly reveals God</a:t>
            </a:r>
          </a:p>
          <a:p>
            <a:r>
              <a:rPr lang="en-GB" sz="3200" b="1" dirty="0" smtClean="0">
                <a:latin typeface="+mj-lt"/>
              </a:rPr>
              <a:t>He </a:t>
            </a:r>
            <a:r>
              <a:rPr lang="en-GB" sz="3200" b="1" dirty="0">
                <a:latin typeface="+mj-lt"/>
              </a:rPr>
              <a:t>is </a:t>
            </a:r>
            <a:r>
              <a:rPr lang="en-GB" sz="3200" b="1" dirty="0" smtClean="0">
                <a:latin typeface="+mj-lt"/>
              </a:rPr>
              <a:t>the firstborn</a:t>
            </a:r>
          </a:p>
          <a:p>
            <a:pPr>
              <a:buNone/>
            </a:pPr>
            <a:r>
              <a:rPr lang="en-GB" sz="3200" b="1" dirty="0" smtClean="0">
                <a:latin typeface="+mj-lt"/>
              </a:rPr>
              <a:t>	</a:t>
            </a:r>
            <a:r>
              <a:rPr lang="en-GB" sz="3200" b="1" dirty="0" smtClean="0">
                <a:latin typeface="+mj-lt"/>
              </a:rPr>
              <a:t>- this does not mean that He was created, it does not refer to chronology</a:t>
            </a:r>
          </a:p>
          <a:p>
            <a:pPr>
              <a:buNone/>
            </a:pPr>
            <a:r>
              <a:rPr lang="en-GB" sz="3200" b="1" dirty="0" smtClean="0">
                <a:latin typeface="+mj-lt"/>
              </a:rPr>
              <a:t>	- it refers to status, priority (especially regarding inheritance)</a:t>
            </a:r>
          </a:p>
          <a:p>
            <a:r>
              <a:rPr lang="en-GB" sz="3200" b="1" dirty="0" smtClean="0">
                <a:latin typeface="+mj-lt"/>
              </a:rPr>
              <a:t>He is the heir of all things</a:t>
            </a:r>
            <a:endParaRPr lang="en-GB" sz="1000" b="1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5834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JESUS IS HEAD OVER ALL THINGS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By Him all things were created (16, 17)</a:t>
            </a:r>
            <a:endParaRPr lang="en-GB" sz="3200" b="1" dirty="0">
              <a:latin typeface="+mj-lt"/>
            </a:endParaRPr>
          </a:p>
          <a:p>
            <a:r>
              <a:rPr lang="en-GB" sz="3200" b="1" dirty="0" smtClean="0">
                <a:latin typeface="+mj-lt"/>
              </a:rPr>
              <a:t>God is the great Creator </a:t>
            </a:r>
            <a:r>
              <a:rPr lang="en-GB" sz="3200" b="1" dirty="0" smtClean="0">
                <a:latin typeface="+mj-lt"/>
              </a:rPr>
              <a:t>of all things</a:t>
            </a:r>
          </a:p>
          <a:p>
            <a:r>
              <a:rPr lang="en-GB" sz="3200" b="1" dirty="0" smtClean="0">
                <a:latin typeface="+mj-lt"/>
              </a:rPr>
              <a:t>Jesus is regarded as firstborn because of what He did – He created all things</a:t>
            </a:r>
          </a:p>
          <a:p>
            <a:r>
              <a:rPr lang="en-GB" sz="3200" b="1" dirty="0" smtClean="0">
                <a:latin typeface="+mj-lt"/>
              </a:rPr>
              <a:t>If all things were created by Jesus then He cannot have been created</a:t>
            </a:r>
          </a:p>
          <a:p>
            <a:r>
              <a:rPr lang="en-GB" sz="3200" b="1" dirty="0" smtClean="0">
                <a:latin typeface="+mj-lt"/>
              </a:rPr>
              <a:t>Everything in heaven and earth</a:t>
            </a:r>
          </a:p>
          <a:p>
            <a:r>
              <a:rPr lang="en-GB" sz="3200" b="1" dirty="0" smtClean="0">
                <a:latin typeface="+mj-lt"/>
              </a:rPr>
              <a:t>Visible and invisible</a:t>
            </a:r>
          </a:p>
          <a:p>
            <a:r>
              <a:rPr lang="en-GB" sz="3200" b="1" dirty="0" smtClean="0">
                <a:latin typeface="+mj-lt"/>
              </a:rPr>
              <a:t>He has authority over every power</a:t>
            </a:r>
          </a:p>
          <a:p>
            <a:r>
              <a:rPr lang="en-GB" sz="3200" b="1" dirty="0" smtClean="0">
                <a:latin typeface="+mj-lt"/>
              </a:rPr>
              <a:t>Created by and through Him</a:t>
            </a:r>
          </a:p>
          <a:p>
            <a:r>
              <a:rPr lang="en-GB" sz="3200" b="1" dirty="0" smtClean="0">
                <a:latin typeface="+mj-lt"/>
              </a:rPr>
              <a:t>He sustains all things</a:t>
            </a:r>
          </a:p>
          <a:p>
            <a:pPr>
              <a:buNone/>
            </a:pPr>
            <a:endParaRPr lang="en-GB" sz="1000" b="1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5834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JESUS IS HEAD OVER ALL THINGS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Jesus is the head of the church (18)</a:t>
            </a:r>
            <a:endParaRPr lang="en-GB" sz="3200" b="1" dirty="0">
              <a:latin typeface="+mj-lt"/>
            </a:endParaRPr>
          </a:p>
          <a:p>
            <a:r>
              <a:rPr lang="en-GB" sz="3200" b="1" dirty="0" smtClean="0">
                <a:latin typeface="+mj-lt"/>
              </a:rPr>
              <a:t>The church is the body of Jesus here on earth</a:t>
            </a:r>
          </a:p>
          <a:p>
            <a:r>
              <a:rPr lang="en-GB" sz="3200" b="1" dirty="0" smtClean="0">
                <a:latin typeface="+mj-lt"/>
              </a:rPr>
              <a:t>It is Jesus’ church – not mine, yours or anyone else’s!</a:t>
            </a:r>
            <a:endParaRPr lang="en-GB" sz="3200" b="1" dirty="0" smtClean="0">
              <a:latin typeface="+mj-lt"/>
            </a:endParaRPr>
          </a:p>
          <a:p>
            <a:r>
              <a:rPr lang="en-GB" sz="3200" b="1" dirty="0" smtClean="0">
                <a:latin typeface="+mj-lt"/>
              </a:rPr>
              <a:t>Church = </a:t>
            </a:r>
            <a:r>
              <a:rPr lang="en-GB" sz="3200" b="1" i="1" dirty="0" err="1" smtClean="0">
                <a:latin typeface="+mj-lt"/>
              </a:rPr>
              <a:t>ekklesia</a:t>
            </a:r>
            <a:r>
              <a:rPr lang="en-GB" sz="3200" b="1" i="1" dirty="0" smtClean="0">
                <a:latin typeface="+mj-lt"/>
              </a:rPr>
              <a:t>,</a:t>
            </a:r>
            <a:r>
              <a:rPr lang="en-GB" sz="3200" b="1" dirty="0" smtClean="0">
                <a:latin typeface="+mj-lt"/>
              </a:rPr>
              <a:t> an assembly of called out ones</a:t>
            </a:r>
          </a:p>
          <a:p>
            <a:r>
              <a:rPr lang="en-GB" sz="3200" b="1" dirty="0" smtClean="0">
                <a:latin typeface="+mj-lt"/>
              </a:rPr>
              <a:t>He is indispensable to the church</a:t>
            </a:r>
          </a:p>
          <a:p>
            <a:pPr>
              <a:buNone/>
            </a:pPr>
            <a:endParaRPr lang="en-GB" sz="1000" b="1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5834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JESUS IS HEAD OVER ALL THINGS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Jesus is the head of the church (18)</a:t>
            </a:r>
            <a:endParaRPr lang="en-GB" sz="3200" b="1" dirty="0">
              <a:latin typeface="+mj-lt"/>
            </a:endParaRPr>
          </a:p>
          <a:p>
            <a:r>
              <a:rPr lang="en-GB" sz="3200" b="1" dirty="0" smtClean="0">
                <a:latin typeface="+mj-lt"/>
              </a:rPr>
              <a:t>Jesus is the firstborn from the dead - He always has the pre-eminence</a:t>
            </a:r>
          </a:p>
          <a:p>
            <a:r>
              <a:rPr lang="en-GB" sz="3200" b="1" dirty="0" smtClean="0">
                <a:latin typeface="+mj-lt"/>
              </a:rPr>
              <a:t>He is the first fruits of the mighty harvest of God</a:t>
            </a:r>
          </a:p>
          <a:p>
            <a:r>
              <a:rPr lang="en-GB" sz="3200" b="1" dirty="0" smtClean="0">
                <a:latin typeface="+mj-lt"/>
              </a:rPr>
              <a:t>He is the new beginning through His death </a:t>
            </a:r>
            <a:r>
              <a:rPr lang="en-GB" sz="3200" b="1" smtClean="0">
                <a:latin typeface="+mj-lt"/>
              </a:rPr>
              <a:t>and resurrection</a:t>
            </a:r>
            <a:endParaRPr lang="en-GB" sz="3200" b="1" dirty="0" smtClean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5834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73506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JESUS IS HEAD OVER ALL THINGS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783771"/>
            <a:ext cx="8229600" cy="607422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sz="2800" b="1" dirty="0">
                <a:latin typeface="+mj-lt"/>
              </a:rPr>
              <a:t>LESSONS FOR TODAY</a:t>
            </a:r>
            <a:endParaRPr lang="en-GB" sz="2800" dirty="0">
              <a:latin typeface="+mj-lt"/>
            </a:endParaRPr>
          </a:p>
          <a:p>
            <a:r>
              <a:rPr lang="en-GB" sz="3200" b="1" dirty="0" smtClean="0"/>
              <a:t>We need to have a correct view of who Jesus is</a:t>
            </a:r>
          </a:p>
          <a:p>
            <a:r>
              <a:rPr lang="en-GB" sz="3200" b="1" dirty="0" smtClean="0"/>
              <a:t>Be captured by a dazzling vision of who He truly is (see Revelation 1:9 – 20)</a:t>
            </a:r>
          </a:p>
          <a:p>
            <a:r>
              <a:rPr lang="en-GB" sz="3200" b="1" dirty="0" smtClean="0"/>
              <a:t>Recognise the enormity of the truth that this amazing person loves you, died for you and is with you through the Holy Spirit</a:t>
            </a:r>
          </a:p>
          <a:p>
            <a:r>
              <a:rPr lang="en-GB" sz="3200" b="1" dirty="0" smtClean="0"/>
              <a:t>Have confidence in the almighty power of God who has authority over all things and every situation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406</TotalTime>
  <Words>332</Words>
  <Application>Microsoft Office PowerPoint</Application>
  <PresentationFormat>On-screen Show (4:3)</PresentationFormat>
  <Paragraphs>54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Jesus is head over all things</vt:lpstr>
      <vt:lpstr> JESUS IS HEAD OVER ALL THINGS</vt:lpstr>
      <vt:lpstr> JESUS IS HEAD OVER ALL THINGS</vt:lpstr>
      <vt:lpstr> JESUS IS HEAD OVER ALL THINGS</vt:lpstr>
      <vt:lpstr> JESUS IS HEAD OVER ALL THINGS</vt:lpstr>
      <vt:lpstr> JESUS IS HEAD OVER ALL THINGS</vt:lpstr>
      <vt:lpstr>JESUS IS HEAD OVER ALL THINGS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Chapman</dc:creator>
  <cp:lastModifiedBy>User</cp:lastModifiedBy>
  <cp:revision>48</cp:revision>
  <cp:lastPrinted>2018-10-29T13:10:57Z</cp:lastPrinted>
  <dcterms:created xsi:type="dcterms:W3CDTF">2006-10-06T13:54:24Z</dcterms:created>
  <dcterms:modified xsi:type="dcterms:W3CDTF">2018-11-05T13:57:04Z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TC011800021033</vt:lpwstr>
  </property>
</Properties>
</file>